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69" r:id="rId3"/>
    <p:sldId id="273" r:id="rId4"/>
    <p:sldId id="270" r:id="rId5"/>
    <p:sldId id="271" r:id="rId6"/>
    <p:sldId id="276" r:id="rId7"/>
    <p:sldId id="274" r:id="rId8"/>
    <p:sldId id="272" r:id="rId9"/>
    <p:sldId id="258" r:id="rId10"/>
    <p:sldId id="265" r:id="rId11"/>
    <p:sldId id="266" r:id="rId12"/>
    <p:sldId id="259" r:id="rId13"/>
    <p:sldId id="261" r:id="rId14"/>
    <p:sldId id="262" r:id="rId15"/>
    <p:sldId id="263" r:id="rId16"/>
    <p:sldId id="264" r:id="rId17"/>
    <p:sldId id="279" r:id="rId18"/>
    <p:sldId id="280" r:id="rId19"/>
    <p:sldId id="278" r:id="rId20"/>
    <p:sldId id="275" r:id="rId21"/>
    <p:sldId id="277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2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750369" y="3012806"/>
            <a:ext cx="893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→期限内にアプリ完成！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7944430-3DC0-49DB-81A8-A33C9630F3EC}"/>
              </a:ext>
            </a:extLst>
          </p:cNvPr>
          <p:cNvSpPr/>
          <p:nvPr/>
        </p:nvSpPr>
        <p:spPr>
          <a:xfrm rot="5400000">
            <a:off x="2971868" y="3788446"/>
            <a:ext cx="643100" cy="10287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リーダー頑張ったピヨ！！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肉じゃが美味しかったッピ！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５月はグループメンバーに質問することや頼ることがは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1173BA0-1924-4F7D-8B8F-D433514A1F05}"/>
              </a:ext>
            </a:extLst>
          </p:cNvPr>
          <p:cNvSpPr/>
          <p:nvPr/>
        </p:nvSpPr>
        <p:spPr>
          <a:xfrm>
            <a:off x="4991329" y="3926476"/>
            <a:ext cx="2209340" cy="669851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859055" y="2828140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グループでの開発経験無し</a:t>
            </a:r>
            <a:endParaRPr kumimoji="1" lang="en-US" altLang="ja-JP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altLang="en-US" sz="2800" b="1" dirty="0"/>
              <a:t>初めは思い通りに進まない</a:t>
            </a:r>
            <a:endParaRPr kumimoji="1" lang="ja-JP" altLang="en-US" sz="28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7AA234-BFF1-4618-8750-359DB97F97DC}"/>
              </a:ext>
            </a:extLst>
          </p:cNvPr>
          <p:cNvSpPr/>
          <p:nvPr/>
        </p:nvSpPr>
        <p:spPr>
          <a:xfrm rot="5400000">
            <a:off x="5707451" y="3322326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859054" y="4721048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全員が力を付けていき、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714739" y="3896434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563296" y="448855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食材買いたいけど、保存方法とか保存期間とか分からない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4744247" y="387372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スーパーに来たけど、冷蔵庫に何入ってる</a:t>
            </a:r>
            <a:r>
              <a:rPr lang="ja-JP" altLang="en-US" b="1" dirty="0">
                <a:solidFill>
                  <a:schemeClr val="accent2"/>
                </a:solidFill>
              </a:rPr>
              <a:t>っけ？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744247" y="3244333"/>
            <a:ext cx="28589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正直、外食のほうが安いんじゃない？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3796496" y="1972852"/>
            <a:ext cx="449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050402" y="257709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3279493" y="3787783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6939008-D627-47AA-A6E2-BB5316E0DBA2}"/>
              </a:ext>
            </a:extLst>
          </p:cNvPr>
          <p:cNvSpPr/>
          <p:nvPr/>
        </p:nvSpPr>
        <p:spPr>
          <a:xfrm rot="5400000">
            <a:off x="5597845" y="242746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3796496" y="4315458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3796496" y="4830911"/>
            <a:ext cx="574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個人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r>
              <a:rPr lang="ja-JP" altLang="en-US" sz="2000" b="1" dirty="0"/>
              <a:t>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319513" y="2747876"/>
            <a:ext cx="6438900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・ファイルのつながり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わかってるつもりでも．．．</a:t>
            </a:r>
            <a:endParaRPr lang="en-US" altLang="ja-JP" sz="20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196DF41-4742-4851-AABB-06557914DD86}"/>
              </a:ext>
            </a:extLst>
          </p:cNvPr>
          <p:cNvSpPr/>
          <p:nvPr/>
        </p:nvSpPr>
        <p:spPr>
          <a:xfrm rot="5400000">
            <a:off x="5885088" y="3615943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46" y="4203988"/>
            <a:ext cx="1658114" cy="222266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910200" y="4497448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88179" y="2747876"/>
            <a:ext cx="7216814" cy="8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800" b="1" dirty="0"/>
              <a:t>・</a:t>
            </a:r>
            <a:r>
              <a:rPr kumimoji="1" lang="en-US" altLang="ja-JP" sz="18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　何を</a:t>
            </a:r>
            <a:r>
              <a:rPr lang="en-US" altLang="ja-JP" sz="1800" b="1" dirty="0"/>
              <a:t>get</a:t>
            </a:r>
            <a:r>
              <a:rPr lang="ja-JP" altLang="en-US" sz="1800" b="1" dirty="0"/>
              <a:t>してどこに行くの．．</a:t>
            </a:r>
            <a:endParaRPr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890954" y="5563487"/>
            <a:ext cx="4644600" cy="662700"/>
          </a:xfrm>
          <a:prstGeom prst="wedgeRoundRectCallout">
            <a:avLst>
              <a:gd name="adj1" fmla="val -59529"/>
              <a:gd name="adj2" fmla="val 18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650324" y="5556336"/>
            <a:ext cx="4306097" cy="669851"/>
          </a:xfrm>
          <a:prstGeom prst="wedgeRoundRectCallout">
            <a:avLst>
              <a:gd name="adj1" fmla="val 46708"/>
              <a:gd name="adj2" fmla="val 7959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42365"/>
          <a:stretch/>
        </p:blipFill>
        <p:spPr>
          <a:xfrm>
            <a:off x="6577781" y="3429000"/>
            <a:ext cx="4227871" cy="1900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42796"/>
          <a:stretch/>
        </p:blipFill>
        <p:spPr>
          <a:xfrm>
            <a:off x="6577781" y="978109"/>
            <a:ext cx="4227871" cy="1847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994</Words>
  <Application>Microsoft Office PowerPoint</Application>
  <PresentationFormat>ワイド画面</PresentationFormat>
  <Paragraphs>176</Paragraphs>
  <Slides>21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NotoSansJP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長島蒼樹</cp:lastModifiedBy>
  <cp:revision>12</cp:revision>
  <dcterms:created xsi:type="dcterms:W3CDTF">2023-06-27T05:16:30Z</dcterms:created>
  <dcterms:modified xsi:type="dcterms:W3CDTF">2023-06-29T02:21:33Z</dcterms:modified>
</cp:coreProperties>
</file>